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presProps" Target="pres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D41488-5689-4523-A3DC-37EB2186C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ABFE72A-4F62-4810-B68B-0F394342285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182744-5F59-47C1-8329-5D5EFD960F7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46F50B2-7F4D-4C5F-A76F-F780716164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7D78B9C-66A1-42E6-AFE1-652DC612D3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16D2F2-3BC7-4EDD-998C-6700ACAB01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A19F5F8-5FAC-4D7B-B042-9C4ABCE28D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0D2CF39-3535-44B0-B1DC-2CA1D37FF4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11E84B4-68B4-47AA-9998-BC54C180A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9FD4FD0-3245-4B5D-9523-66EEA740A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5B210DCA-EF65-465B-9481-91BCEAC29AF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77F27DD-3F3E-4237-8514-732453FCFD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25842BB-F7E7-482F-B120-B7CFEBDCD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BB816-E3F2-43B9-8725-A1B5F26B8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817CF4-439A-4F70-BF41-B45A6D29E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BD1B3-6E27-4ED0-A286-3F5DB2D66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1B21A6-1F44-4D37-AD01-1F23E23716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3CF8EE-2CAB-41BA-BE62-E87D29B5BD1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789012-FD2D-4BBF-9F6E-0CED506EC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EB54AA3-FB63-4CF3-BD68-4B22D0036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B32D5-28B5-46EB-82F3-FC59C14FB4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51;g34a02e3c7ee_1_434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54;g34a02e3c7ee_1_4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7901B8-44D9-4307-95B5-EE5359B370E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" name="Google Shape;58;g34a02e3c7ee_1_444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62;g34a02e3c7ee_1_44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34F61-A5A1-4A5E-B5FB-44CAA97F70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69;g34a02e3c7ee_1_45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1C802-0BDD-463A-8389-38FFE1108FA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EB6EE4-C8E0-494C-9380-FFB3BA948AA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5ABBD-0ACF-49C9-A1F2-0569F4BDD0DE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54855-6801-41C6-95B1-F6B4AE6F6625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7CB0AA-D4D8-4323-B3C6-2A87AE6865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E1678-F265-4327-9DF5-A5DE7A2BAB0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71283B-A8F6-4B92-91E8-3645CD77B66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2;p32" descr=""/>
          <p:cNvPicPr/>
          <p:nvPr/>
        </p:nvPicPr>
        <p:blipFill>
          <a:blip r:embed="rId3"/>
          <a:srcRect l="31246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45;p3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97B9B6-7970-4342-B579-BEB460F36ED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Google Shape;149;p33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53;p33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9997E9-8EDB-4DA2-BF0B-188B1F696A6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60;p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E021E-6C83-4D52-99AB-25DBB96D5A8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261BDB-184B-4184-95FF-239008D685F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4B19B-2FC3-4D05-9B43-BC940E1BA8C4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7B9B44-E439-481F-874A-4028959CCA0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9;g34a02e3c7ee_1_406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0;g34a02e3c7ee_1_406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89DB9F1-9657-480F-A112-5FA032658374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24" name="Google Shape;23;g34a02e3c7ee_1_406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a02e3c7ee_1_412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Google Shape;26;g34a02e3c7ee_1_412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27;g34a02e3c7ee_1_412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E3C0342C-FF7F-43ED-8EB8-D2E5B97B4FEA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30" name="Google Shape;30;g34a02e3c7ee_1_412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8" b="6313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76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E240DE-FFDF-4901-9E98-8FDC0A69DB0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36C31-0184-4B5C-8833-7A98B10A8C1A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360" cy="18698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96;g34a02e3c7ee_1_391"/>
          <p:cNvSpPr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197;g34a02e3c7ee_1_39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440" cy="15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02;g31972101e00_0_3"/>
          <p:cNvSpPr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آیا وسیله نقلیه (ماشین یا موتور) دارید؟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3;g31972101e00_0_3"/>
          <p:cNvSpPr/>
          <p:nvPr/>
        </p:nvSpPr>
        <p:spPr>
          <a:xfrm>
            <a:off x="0" y="559800"/>
            <a:ext cx="12191760" cy="66312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4;g31972101e00_0_3"/>
          <p:cNvSpPr/>
          <p:nvPr/>
        </p:nvSpPr>
        <p:spPr>
          <a:xfrm>
            <a:off x="2962440" y="40320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5;g31972101e00_0_3"/>
          <p:cNvSpPr/>
          <p:nvPr/>
        </p:nvSpPr>
        <p:spPr>
          <a:xfrm rot="10800000">
            <a:off x="9031320" y="109224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5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CBD83EB-9628-459A-9465-1D1594DE4491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" name="Google Shape;207;g31972101e00_0_3" descr=""/>
          <p:cNvPicPr/>
          <p:nvPr/>
        </p:nvPicPr>
        <p:blipFill>
          <a:blip r:embed="rId1"/>
          <a:stretch/>
        </p:blipFill>
        <p:spPr>
          <a:xfrm>
            <a:off x="3090960" y="2134440"/>
            <a:ext cx="6009480" cy="3715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08;g31972101e00_0_3"/>
          <p:cNvSpPr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57.9%</a:t>
            </a: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 از کاربران وسیله نقلیه دارند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36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480" cy="338112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62" name="Google Shape;475;p15">
            <a:hlinkClick r:id="rId2"/>
          </p:cNvPr>
          <p:cNvSpPr/>
          <p:nvPr/>
        </p:nvSpPr>
        <p:spPr>
          <a:xfrm>
            <a:off x="7437240" y="3614400"/>
            <a:ext cx="4043160" cy="680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Google Shape;476;p15"/>
          <p:cNvSpPr/>
          <p:nvPr/>
        </p:nvSpPr>
        <p:spPr>
          <a:xfrm>
            <a:off x="7660800" y="3874680"/>
            <a:ext cx="300600" cy="15984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44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2025-04-30T15:44:10Z</dcterms:modified>
  <cp:revision>1</cp:revision>
  <dc:subject/>
  <dc:title/>
</cp:coreProperties>
</file>